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0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639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82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45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81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66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89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35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2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99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FEEEAC1-04E4-4A7F-A5A1-438AA146DB62}" type="datetimeFigureOut">
              <a:rPr lang="en-IN" smtClean="0"/>
              <a:t>27-09-2021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11F629-6F64-4AA2-9678-E0BC0A98327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76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119C-9848-42BF-B13D-3DD9FAE1E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OF A MIXED REAILTY SYSTEM FOR ARCHEOLOGY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D00E-2696-4DAA-A715-90737A854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Akshat Singh</a:t>
            </a:r>
          </a:p>
          <a:p>
            <a:r>
              <a:rPr lang="en-US" dirty="0"/>
              <a:t>2019A7PS0074P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30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55EC-1479-4C16-AD29-5FBAA3DA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901B5-2AD3-4A06-B2F7-A3826866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must prepare to make a 3D model of any given object. The initial trial was done for a Rubik’s Cube. </a:t>
            </a:r>
            <a:r>
              <a:rPr lang="en-US" dirty="0" err="1"/>
              <a:t>Softwares</a:t>
            </a:r>
            <a:r>
              <a:rPr lang="en-US" dirty="0"/>
              <a:t> used for the process were </a:t>
            </a:r>
            <a:r>
              <a:rPr lang="en-US" dirty="0" err="1"/>
              <a:t>Meshroom</a:t>
            </a:r>
            <a:r>
              <a:rPr lang="en-US" dirty="0"/>
              <a:t>, Blender and 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First step involves taking pictures of the object from all different sides and angles.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F7D5B-4428-4453-B7B0-200B2C4E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0329" y="4124476"/>
            <a:ext cx="1895605" cy="1421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FBCDE-CB98-4268-AF40-9960EBB91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18" y="3146618"/>
            <a:ext cx="1895453" cy="142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53780-818E-49EA-8B33-0DBAB9DC2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9437" y="4124605"/>
            <a:ext cx="1895457" cy="1421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B7AC0-1745-46C7-8371-57AB01557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3619" y="3172997"/>
            <a:ext cx="1895455" cy="1421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B7209C-7B4F-4269-BFF8-EB5B6B02C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93959" y="4141657"/>
            <a:ext cx="1895454" cy="14215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E26550-272F-4495-BAB0-E9CCBF914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500" y="3193974"/>
            <a:ext cx="1920483" cy="1440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45EBD4-BF29-48E9-AF2B-CCFB76E0D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8163" y="4085065"/>
            <a:ext cx="1920200" cy="1440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31201D-6379-4054-8A3B-A5203417E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2749" y="3170573"/>
            <a:ext cx="1918826" cy="1439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2BC093-6BC0-4495-98A9-2C705D0AE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43876" y="4144539"/>
            <a:ext cx="1872675" cy="14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1EC2-42D9-4302-8E7D-6034333D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</a:t>
            </a:r>
            <a:r>
              <a:rPr lang="en-US" dirty="0" err="1"/>
              <a:t>Meshroom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49D47-92BB-4B62-B62D-9E459A26F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Secondly, we need to process these images in </a:t>
            </a:r>
            <a:r>
              <a:rPr lang="en-US" dirty="0" err="1"/>
              <a:t>Meshroom</a:t>
            </a:r>
            <a:r>
              <a:rPr lang="en-US" dirty="0"/>
              <a:t>. It creates a mesh of pixels which acts as a base for the actual texture.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B4EAA-5F26-4237-8413-0D143E8DE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47" y="2518284"/>
            <a:ext cx="5840362" cy="3285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85380-F9CA-4D60-AF1C-6BDE31283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2518286"/>
            <a:ext cx="5840362" cy="32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8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5FCD8-11F4-4BCB-A0C7-4CA84259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Texturing in Blender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B3D9-53CD-4054-87B2-081C4E955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387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file from </a:t>
            </a:r>
            <a:r>
              <a:rPr lang="en-US" dirty="0" err="1"/>
              <a:t>meshroom</a:t>
            </a:r>
            <a:r>
              <a:rPr lang="en-US" dirty="0"/>
              <a:t> can be exported to Blender to be worked upon.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There are some irregularities visible in these 3D recreations. These are due to lighting and shadow issues. Surround lighting and clearer pictures will solve this problem and give a perfect result.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These models can then directly be used in Unity applications.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A1F47-EE60-4155-A87D-2686A5B1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03" y="2217174"/>
            <a:ext cx="2314049" cy="2314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1391E-E2D9-4995-A9F9-CF4F61711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65" y="2100092"/>
            <a:ext cx="2433498" cy="2431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F808F1-0C15-43C6-B233-8285339D6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07" y="2217174"/>
            <a:ext cx="2544603" cy="23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3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F6F3-BDA2-4DF4-9B44-78A1D23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4FE07-8361-4853-93B1-653661CC4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Unity along with </a:t>
            </a:r>
            <a:r>
              <a:rPr lang="en-US" dirty="0" err="1"/>
              <a:t>Vuphoria</a:t>
            </a:r>
            <a:r>
              <a:rPr lang="en-US" dirty="0"/>
              <a:t> Can be used to generate required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e.g. detecting a target and placing 3D model on it can be the base of development.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         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bust is a free Unity asset. The app detects the target and places the model on top of it.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D61C8-3AD7-428E-8136-FBD7A923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08" y="2651653"/>
            <a:ext cx="1867916" cy="237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4D615-A27C-493A-9BE5-EBD89C1A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28" y="2613167"/>
            <a:ext cx="1867916" cy="2415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E5FC2-B5D2-470B-8B20-BAD1103A9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357" y="2613167"/>
            <a:ext cx="1364633" cy="23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7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70E5-C636-421A-A690-666E6F4F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Workplan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186CA-41D8-404A-B191-8511406D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is a very general and trial approach.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Need to customize based on our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e.g. in place of diary as our target we can have the degraded structure/artifact, and in place of bust model we can have our 3d construction of that structure/artifact.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 it might look like a complete reconstruction of the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precision has to be improved. Clearer and sharper pictures with proper lighting will give better results.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899635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</TotalTime>
  <Words>309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Retrospect</vt:lpstr>
      <vt:lpstr>DESIGN OF A MIXED REAILTY SYSTEM FOR ARCHEOLOGY</vt:lpstr>
      <vt:lpstr>3D Modeling</vt:lpstr>
      <vt:lpstr>Working in Meshroom</vt:lpstr>
      <vt:lpstr>Texturing in Blender</vt:lpstr>
      <vt:lpstr>AR App</vt:lpstr>
      <vt:lpstr>Workplan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MIXED REAILTY SYSTEM FOR ARCHEOLOGY</dc:title>
  <dc:creator>Akshat Singh</dc:creator>
  <cp:lastModifiedBy>Akshat Singh</cp:lastModifiedBy>
  <cp:revision>4</cp:revision>
  <dcterms:created xsi:type="dcterms:W3CDTF">2021-09-27T05:10:55Z</dcterms:created>
  <dcterms:modified xsi:type="dcterms:W3CDTF">2021-09-27T10:27:55Z</dcterms:modified>
</cp:coreProperties>
</file>